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036" autoAdjust="0"/>
  </p:normalViewPr>
  <p:slideViewPr>
    <p:cSldViewPr snapToGrid="0">
      <p:cViewPr varScale="1">
        <p:scale>
          <a:sx n="61" d="100"/>
          <a:sy n="61" d="100"/>
        </p:scale>
        <p:origin x="15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58D8C-A29D-4C4F-9A60-0AD07865E7B0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EAF24-85DF-4A76-85ED-233CE5AAE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22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 1 _ video: (3D) printing.</a:t>
            </a:r>
          </a:p>
          <a:p>
            <a:r>
              <a:rPr lang="en-US" sz="1200" b="0" i="0" dirty="0">
                <a:latin typeface="+mn-lt"/>
              </a:rPr>
              <a:t>3D: Three-dimensional; </a:t>
            </a:r>
            <a:r>
              <a:rPr lang="en-US" sz="1200" b="0" i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LV: left ventricle; Ao: aorta; LA: left atrium; SVG: saphenous </a:t>
            </a:r>
            <a:r>
              <a:rPr lang="en-US" sz="1200" b="0" i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venous graft.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FEAF24-85DF-4A76-85ED-233CE5AAEB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4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8D82A-21E8-4D15-A3FB-107EB8CBC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21C7B-1C59-680B-0E81-B3763AE37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53D47-6870-636C-482A-B2D799E3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D3C23-7FFD-F623-8F90-4175E502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F08CE-702F-A379-5191-E9712F2C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8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CE793-131A-272D-31E8-8CA56C8E9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6920B-A061-2B14-9E73-2A171451F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DBDBB-DBDE-44F1-5C26-9599DC60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F81AA-B971-7DD4-9FC5-F66037EE4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1DB23-B27E-1C0E-E386-E06FA070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22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44E62A-3521-05F6-C707-ED5B4EFDE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1D1616-806D-95A6-E706-57B814A4E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42AC-743E-AD20-2E50-83475DFD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562C7-9EA2-063F-52C5-79ACF99F6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947E9-EAD8-65C6-31F7-5096EBF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5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41FEF-5E08-44CC-0ED4-152004D19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5BD58-1D06-14A8-EC27-11B3116AD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7EF3F-AC76-9E28-BB0A-C117BCC9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2020D-9AC9-BDD4-7ADC-13BBDCCB0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5E516-8987-1718-3063-0F890297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7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E390-AFF6-D016-C714-24635BCFC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FD000-0D7D-FADE-70C6-E21A9798A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E92C0-03E7-28BC-C449-BE5BFCCF6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6322-780C-CD23-EB5C-2C14C07D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6E1F-562D-7A19-9EB6-3F9BF5B8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4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EC15B-614F-EAD0-CE0E-3A6EB2F53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71EE4-9E1D-9E44-B1D3-B4A91B7E61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A5C54-821C-23F6-69C5-00EA7B181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FC725-B6F4-4371-796A-E3CC3780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4CA86-88F9-2BBA-ED4F-A6EAC041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71E5F-CC1A-B4FD-8EB2-C497F4D41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8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1B4E1-7F5F-C903-2DC8-F71E3403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CFD59-CF20-F9F8-B8E3-4D7F20535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4E040-A61F-4BB4-C4FD-FE894DE00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29F20B-DF1B-31E9-C4A9-B658D8AD0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B9413F-D3EC-8334-86D3-6E3E9586D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9B5D5-DB43-C6E2-C7EE-AF43343D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C7C81-0464-3FDF-5A90-4A90135AC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E2A6EB-7F6F-7E0D-8AFF-A7DD61DE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8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C4320-D7C7-AB12-601F-8C138446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BA2C9-B24E-13FE-E632-7A18188C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463B3-2FAC-1BF4-FDFA-E6DB0B3F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9B495A-75E0-AEC1-5FA3-6ED261F4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80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DC913-1876-D832-1825-43060191D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613C74-FB6C-EB3D-39AC-DC2145E3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9D9F9-8822-AA7B-9F9C-CE680C922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48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5F5BB-9A49-E775-A054-5F6D154AC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FDF8A-37DB-82D8-4031-A69E40B44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D3E45-1A71-1A10-2A97-4447E2ECF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46D19-1D87-F767-6B59-798A0142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02056-F74E-95BD-D7FE-E010690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66E09-E05D-571D-CBAB-BBB5CD92A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3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CF576-9F46-8723-A3E2-C646E8038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CC5C0C-ED06-BE6E-220E-F28B8AA1E5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CB0AE-D1F8-7BE7-35B4-EBA3352E5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510A3-A47D-9D7B-9E2F-047AC6900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80288-4FC7-D4FF-865C-26F0AC06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F80BEA-E573-7E3C-3071-D640AFCB8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1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F5DCE-AF96-65DB-60C1-1066C360B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E4DF6-28FB-E20B-45AE-B5FC00FFC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E7C4-1E8F-F3FD-C16C-2813428D9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99124-EBF2-48F7-9AA9-899DEDEFEA03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8CE96-B1E3-1E2D-2A4E-56DECB04A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5ACC8-219C-33E2-43A6-41DAF508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5BD73-8330-420C-B6DD-6A1BF55FC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c_2022-10-27_01-13-25">
            <a:hlinkClick r:id="" action="ppaction://media"/>
            <a:extLst>
              <a:ext uri="{FF2B5EF4-FFF2-40B4-BE49-F238E27FC236}">
                <a16:creationId xmlns:a16="http://schemas.microsoft.com/office/drawing/2014/main" id="{86B49A93-7E0C-CE30-D56F-2453642C8C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92550" y="0"/>
            <a:ext cx="4405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0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Widescreen</PresentationFormat>
  <Paragraphs>3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Abdalla Abdelkader</dc:creator>
  <cp:lastModifiedBy>Abdalla Abdelkader</cp:lastModifiedBy>
  <cp:revision>1</cp:revision>
  <dcterms:created xsi:type="dcterms:W3CDTF">2022-11-11T14:32:41Z</dcterms:created>
  <dcterms:modified xsi:type="dcterms:W3CDTF">2022-11-11T14:32:55Z</dcterms:modified>
</cp:coreProperties>
</file>