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71036" autoAdjust="0"/>
  </p:normalViewPr>
  <p:slideViewPr>
    <p:cSldViewPr snapToGrid="0">
      <p:cViewPr varScale="1">
        <p:scale>
          <a:sx n="61" d="100"/>
          <a:sy n="61" d="100"/>
        </p:scale>
        <p:origin x="1522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notesMaster" Target="notesMasters/notesMaster1.xml"/><Relationship Id="rId7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5" Type="http://schemas.openxmlformats.org/officeDocument/2006/relationships/viewProps" Target="viewProps.xml"/><Relationship Id="rId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F58D8C-A29D-4C4F-9A60-0AD07865E7B0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BFEAF24-85DF-4A76-85ED-233CE5AAEB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24222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Supplement 1 _ video: (3D) printing.</a:t>
            </a:r>
          </a:p>
          <a:p>
            <a:r>
              <a:rPr lang="en-US" sz="1200" b="0" i="0" dirty="0">
                <a:latin typeface="+mn-lt"/>
              </a:rPr>
              <a:t>3D: Three-dimensional; </a:t>
            </a:r>
            <a:r>
              <a:rPr lang="en-US" sz="1200" b="0" i="0" dirty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LV: left ventricle; Ao: aorta; LA: left atrium; SVG: saphenous </a:t>
            </a:r>
            <a:r>
              <a:rPr lang="en-US" sz="1200" b="0" i="0">
                <a:effectLst/>
                <a:latin typeface="+mn-lt"/>
                <a:ea typeface="Calibri" panose="020F0502020204030204" pitchFamily="34" charset="0"/>
                <a:cs typeface="Arial" panose="020B0604020202020204" pitchFamily="34" charset="0"/>
              </a:rPr>
              <a:t>venous graft.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BFEAF24-85DF-4A76-85ED-233CE5AAEB7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9453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8D82A-21E8-4D15-A3FB-107EB8CBC0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7521C7B-1C59-680B-0E81-B3763AE37D6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853D47-6870-636C-482A-B2D799E305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30D3C23-7FFD-F623-8F90-4175E502D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65F08CE-702F-A379-5191-E9712F2CFD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6383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CE793-131A-272D-31E8-8CA56C8E95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D6920B-A061-2B14-9E73-2A171451F3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72DBDBB-DBDE-44F1-5C26-9599DC608C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4CF81AA-B971-7DD4-9FC5-F66037EE46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B11DB23-B27E-1C0E-E386-E06FA0709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82275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444E62A-3521-05F6-C707-ED5B4EFDEA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41D1616-806D-95A6-E706-57B814A4EF3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A542AC-743E-AD20-2E50-83475DFDD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1562C7-9EA2-063F-52C5-79ACF99F6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E947E9-EAD8-65C6-31F7-5096EBF9C45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55503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F41FEF-5E08-44CC-0ED4-152004D19BB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EB5BD58-1D06-14A8-EC27-11B3116AD2A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BA7EF3F-AC76-9E28-BB0A-C117BCC98A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72020D-9AC9-BDD4-7ADC-13BBDCCB01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65E516-8987-1718-3063-0F89029761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1774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A6E390-AFF6-D016-C714-24635BCFC7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5BFD000-0D7D-FADE-70C6-E21A9798A05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9E92C0-03E7-28BC-C449-BE5BFCCF6E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B46322-780C-CD23-EB5C-2C14C07D8C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8986E1F-562D-7A19-9EB6-3F9BF5B8DE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47459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CEC15B-614F-EAD0-CE0E-3A6EB2F53B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671EE4-9E1D-9E44-B1D3-B4A91B7E61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AA5C54-821C-23F6-69C5-00EA7B181AC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6FC725-B6F4-4371-796A-E3CC378082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E4CA86-88F9-2BBA-ED4F-A6EAC041BD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971E5F-CC1A-B4FD-8EB2-C497F4D41C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20858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EB1B4E1-7F5F-C903-2DC8-F71E3403C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20CFD59-CF20-F9F8-B8E3-4D7F205354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14E040-A61F-4BB4-C4FD-FE894DE00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029F20B-DF1B-31E9-C4A9-B658D8AD0FC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EB9413F-D3EC-8334-86D3-6E3E9586D4F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C49B5D5-DB43-C6E2-C7EE-AF43343D0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4BC7C81-0464-3FDF-5A90-4A90135AC3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1E2A6EB-7F6F-7E0D-8AFF-A7DD61DE0C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82845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AC4320-D7C7-AB12-601F-8C138446F7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BABA2C9-B24E-13FE-E632-7A18188CF0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F463B3-2FAC-1BF4-FDFA-E6DB0B3F93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59B495A-75E0-AEC1-5FA3-6ED261F448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280044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83DC913-1876-D832-1825-43060191D8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3613C74-FB6C-EB3D-39AC-DC2145E3D6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3C9D9F9-8822-AA7B-9F9C-CE680C922E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33487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55F5BB-9A49-E775-A054-5F6D154ACE7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AFDF8A-37DB-82D8-4031-A69E40B44A0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B2D3E45-1A71-1A10-2A97-4447E2ECF5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9446D19-1D87-F767-6B59-798A01427A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02056-F74E-95BD-D7FE-E010690114E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DD66E09-E05D-571D-CBAB-BBB5CD92A2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693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0CF576-9F46-8723-A3E2-C646E80384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3CC5C0C-ED06-BE6E-220E-F28B8AA1E5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CCCB0AE-D1F8-7BE7-35B4-EBA3352E505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00510A3-A47D-9D7B-9E2F-047AC69007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5980288-4FC7-D4FF-865C-26F0AC064E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5F80BEA-E573-7E3C-3071-D640AFCB8A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32103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52F5DCE-AF96-65DB-60C1-1066C360BA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DFE4DF6-28FB-E20B-45AE-B5FC00FFCA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B0E7C4-1E8F-F3FD-C16C-2813428D921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299124-EBF2-48F7-9AA9-899DEDEFEA03}" type="datetimeFigureOut">
              <a:rPr lang="en-US" smtClean="0"/>
              <a:t>11/11/2022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B8CE96-B1E3-1E2D-2A4E-56DECB04A6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F85ACC8-219C-33E2-43A6-41DAF50843D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25BD73-8330-420C-B6DD-6A1BF55FC1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7667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doc_2022-10-27_01-13-25">
            <a:hlinkClick r:id="" action="ppaction://media"/>
            <a:extLst>
              <a:ext uri="{FF2B5EF4-FFF2-40B4-BE49-F238E27FC236}">
                <a16:creationId xmlns:a16="http://schemas.microsoft.com/office/drawing/2014/main" id="{86B49A93-7E0C-CE30-D56F-2453642C8C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92550" y="0"/>
            <a:ext cx="440531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3607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96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35</Words>
  <Application>Microsoft Office PowerPoint</Application>
  <PresentationFormat>Widescreen</PresentationFormat>
  <Paragraphs>3</Paragraphs>
  <Slides>1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Abdalla Abdelkader</dc:creator>
  <cp:lastModifiedBy>Abdalla Abdelkader</cp:lastModifiedBy>
  <cp:revision>1</cp:revision>
  <dcterms:created xsi:type="dcterms:W3CDTF">2022-11-11T14:32:41Z</dcterms:created>
  <dcterms:modified xsi:type="dcterms:W3CDTF">2022-11-11T14:32:55Z</dcterms:modified>
</cp:coreProperties>
</file>